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63" r:id="rId4"/>
    <p:sldId id="273" r:id="rId5"/>
    <p:sldId id="268" r:id="rId6"/>
    <p:sldId id="269" r:id="rId7"/>
    <p:sldId id="270" r:id="rId8"/>
    <p:sldId id="271" r:id="rId9"/>
    <p:sldId id="272" r:id="rId10"/>
    <p:sldId id="275" r:id="rId11"/>
    <p:sldId id="277" r:id="rId12"/>
    <p:sldId id="281" r:id="rId13"/>
    <p:sldId id="282" r:id="rId14"/>
    <p:sldId id="301" r:id="rId15"/>
    <p:sldId id="302" r:id="rId16"/>
    <p:sldId id="305" r:id="rId17"/>
    <p:sldId id="306" r:id="rId18"/>
    <p:sldId id="288" r:id="rId19"/>
    <p:sldId id="358" r:id="rId20"/>
    <p:sldId id="357" r:id="rId21"/>
    <p:sldId id="313" r:id="rId22"/>
    <p:sldId id="355" r:id="rId23"/>
    <p:sldId id="356" r:id="rId24"/>
    <p:sldId id="320" r:id="rId25"/>
    <p:sldId id="353" r:id="rId26"/>
    <p:sldId id="354" r:id="rId27"/>
    <p:sldId id="349" r:id="rId28"/>
    <p:sldId id="352" r:id="rId29"/>
    <p:sldId id="322" r:id="rId30"/>
    <p:sldId id="362" r:id="rId31"/>
    <p:sldId id="363" r:id="rId32"/>
    <p:sldId id="359" r:id="rId33"/>
    <p:sldId id="360" r:id="rId34"/>
    <p:sldId id="361" r:id="rId3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3693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9939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5519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880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2241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6860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6197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1153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5810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3482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025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58FF0-88B8-4F5A-8250-5409BB6165D0}" type="datetimeFigureOut">
              <a:rPr lang="pt-BR" smtClean="0"/>
              <a:t>16/11/2015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5A6F5-2A09-4067-B1C7-4CB82D1938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578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035"/>
            <a:ext cx="12192000" cy="597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3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278" y="0"/>
            <a:ext cx="97374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74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67" y="0"/>
            <a:ext cx="106436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20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67" y="0"/>
            <a:ext cx="106436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35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67" y="0"/>
            <a:ext cx="106436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16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127" y="0"/>
            <a:ext cx="81377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77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127" y="0"/>
            <a:ext cx="81377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78" y="0"/>
            <a:ext cx="113532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45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78" y="0"/>
            <a:ext cx="113532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46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130" y="0"/>
            <a:ext cx="9313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1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130" y="0"/>
            <a:ext cx="9313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081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035"/>
            <a:ext cx="12192000" cy="597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98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130" y="0"/>
            <a:ext cx="9313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25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968"/>
            <a:ext cx="12192000" cy="661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2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968"/>
            <a:ext cx="12192000" cy="661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972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968"/>
            <a:ext cx="12192000" cy="661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001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63" y="0"/>
            <a:ext cx="112818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2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63" y="0"/>
            <a:ext cx="112818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605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63" y="0"/>
            <a:ext cx="112818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673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80" y="0"/>
            <a:ext cx="11873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3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80" y="0"/>
            <a:ext cx="11873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07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41" y="0"/>
            <a:ext cx="10341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58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035"/>
            <a:ext cx="12192000" cy="597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35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41" y="0"/>
            <a:ext cx="10341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271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41" y="0"/>
            <a:ext cx="10341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646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07" y="0"/>
            <a:ext cx="9181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7058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07" y="0"/>
            <a:ext cx="9181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054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07" y="0"/>
            <a:ext cx="9181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11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991" y="0"/>
            <a:ext cx="86060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2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991" y="0"/>
            <a:ext cx="86060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2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991" y="0"/>
            <a:ext cx="86060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2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94" y="0"/>
            <a:ext cx="10645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60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94" y="0"/>
            <a:ext cx="10645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89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278" y="0"/>
            <a:ext cx="97374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35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</TotalTime>
  <Words>0</Words>
  <Application>Microsoft Office PowerPoint</Application>
  <PresentationFormat>Personalizar</PresentationFormat>
  <Paragraphs>0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34</vt:i4>
      </vt:variant>
    </vt:vector>
  </HeadingPairs>
  <TitlesOfParts>
    <vt:vector size="35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Viviane</dc:creator>
  <cp:lastModifiedBy>Particular</cp:lastModifiedBy>
  <cp:revision>25</cp:revision>
  <dcterms:created xsi:type="dcterms:W3CDTF">2015-10-03T00:17:21Z</dcterms:created>
  <dcterms:modified xsi:type="dcterms:W3CDTF">2015-11-16T16:14:45Z</dcterms:modified>
</cp:coreProperties>
</file>